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4" userDrawn="1">
          <p15:clr>
            <a:srgbClr val="A4A3A4"/>
          </p15:clr>
        </p15:guide>
        <p15:guide id="2" orient="horz" pos="3923">
          <p15:clr>
            <a:srgbClr val="A4A3A4"/>
          </p15:clr>
        </p15:guide>
        <p15:guide id="3" orient="horz" pos="3648" userDrawn="1">
          <p15:clr>
            <a:srgbClr val="A4A3A4"/>
          </p15:clr>
        </p15:guide>
        <p15:guide id="4" orient="horz" pos="3444">
          <p15:clr>
            <a:srgbClr val="A4A3A4"/>
          </p15:clr>
        </p15:guide>
        <p15:guide id="5" orient="horz" pos="1208">
          <p15:clr>
            <a:srgbClr val="A4A3A4"/>
          </p15:clr>
        </p15:guide>
        <p15:guide id="6" pos="214">
          <p15:clr>
            <a:srgbClr val="A4A3A4"/>
          </p15:clr>
        </p15:guide>
        <p15:guide id="7" pos="5567">
          <p15:clr>
            <a:srgbClr val="A4A3A4"/>
          </p15:clr>
        </p15:guide>
        <p15:guide id="8" pos="29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3F3F3"/>
    <a:srgbClr val="376092"/>
    <a:srgbClr val="CE202A"/>
    <a:srgbClr val="2A9B18"/>
    <a:srgbClr val="F0B71F"/>
    <a:srgbClr val="95B3D7"/>
    <a:srgbClr val="245794"/>
    <a:srgbClr val="3074C6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20" autoAdjust="0"/>
    <p:restoredTop sz="35253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824" y="114"/>
      </p:cViewPr>
      <p:guideLst>
        <p:guide orient="horz" pos="984"/>
        <p:guide orient="horz" pos="3923"/>
        <p:guide orient="horz" pos="3648"/>
        <p:guide orient="horz" pos="3444"/>
        <p:guide orient="horz" pos="1208"/>
        <p:guide pos="214"/>
        <p:guide pos="5567"/>
        <p:guide pos="29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A191FEE-C0F9-4F7A-B707-5FECC08A45CA}" type="datetime1">
              <a:rPr lang="en-US" altLang="en-US"/>
              <a:pPr>
                <a:defRPr/>
              </a:pPr>
              <a:t>7/22/2019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D55B1F-70AE-4B38-958E-E84CEC7A3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21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AD95A384-1DFE-4B73-A3E0-66832179912D}" type="datetime1">
              <a:rPr lang="en-US" altLang="en-US"/>
              <a:pPr>
                <a:defRPr/>
              </a:pPr>
              <a:t>7/22/2019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noProof="0"/>
              <a:t>Click to edit Master text styles</a:t>
            </a:r>
          </a:p>
          <a:p>
            <a:pPr lvl="1"/>
            <a:r>
              <a:rPr lang="da-DK" altLang="en-US" noProof="0"/>
              <a:t>Second level</a:t>
            </a:r>
          </a:p>
          <a:p>
            <a:pPr lvl="2"/>
            <a:r>
              <a:rPr lang="da-DK" altLang="en-US" noProof="0"/>
              <a:t>Third level</a:t>
            </a:r>
          </a:p>
          <a:p>
            <a:pPr lvl="3"/>
            <a:r>
              <a:rPr lang="da-DK" altLang="en-US" noProof="0"/>
              <a:t>Fourth level</a:t>
            </a:r>
          </a:p>
          <a:p>
            <a:pPr lvl="4"/>
            <a:r>
              <a:rPr lang="da-DK" altLang="en-US" noProof="0"/>
              <a:t>Fifth level</a:t>
            </a:r>
            <a:endParaRPr lang="en-US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17BCCD-5514-434F-B098-F4AA718166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49579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>
            <p:custDataLst>
              <p:tags r:id="rId1"/>
            </p:custDataLst>
          </p:nvPr>
        </p:nvCxnSpPr>
        <p:spPr>
          <a:xfrm>
            <a:off x="3348038" y="1136650"/>
            <a:ext cx="2328862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866381"/>
            <a:ext cx="7891272" cy="2585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2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28650" y="404716"/>
            <a:ext cx="7886700" cy="461665"/>
          </a:xfrm>
          <a:prstGeom prst="rect">
            <a:avLst/>
          </a:prstGeom>
        </p:spPr>
        <p:txBody>
          <a:bodyPr anchor="ctr">
            <a:spAutoFit/>
          </a:bodyPr>
          <a:lstStyle>
            <a:lvl1pPr algn="ctr">
              <a:lnSpc>
                <a:spcPct val="100000"/>
              </a:lnSpc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PRESENTER NAME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COMPANY NAME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fld id="{1855AA73-D913-4E8C-95D0-AE01A1CEE061}" type="slidenum">
              <a:rPr lang="en-US" altLang="en-US" smtClean="0"/>
              <a:pPr/>
              <a:t>‹#›</a:t>
            </a:fld>
            <a:r>
              <a:rPr lang="en-US" altLang="en-US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61745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>
            <p:custDataLst>
              <p:tags r:id="rId1"/>
            </p:custDataLst>
          </p:nvPr>
        </p:nvCxnSpPr>
        <p:spPr>
          <a:xfrm>
            <a:off x="3348038" y="1136650"/>
            <a:ext cx="2328862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866381"/>
            <a:ext cx="7891272" cy="2585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28650" y="404716"/>
            <a:ext cx="7886700" cy="461665"/>
          </a:xfrm>
          <a:prstGeom prst="rect">
            <a:avLst/>
          </a:prstGeom>
        </p:spPr>
        <p:txBody>
          <a:bodyPr anchor="ctr">
            <a:spAutoFit/>
          </a:bodyPr>
          <a:lstStyle>
            <a:lvl1pPr algn="ctr">
              <a:lnSpc>
                <a:spcPct val="100000"/>
              </a:lnSpc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PRESENTER NAME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COMPANY NAME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F0E8A31D-5678-4648-B6D3-6BBF27847C48}" type="slidenum">
              <a:rPr lang="en-US" altLang="en-US" smtClean="0"/>
              <a:pPr/>
              <a:t>‹#›</a:t>
            </a:fld>
            <a:r>
              <a:rPr lang="en-US" altLang="en-US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36290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F3F3F3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25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dirty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PRESENTER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COMPANY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2125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738B168-D67C-476D-ADDB-AFB9B004434D}" type="slidenum">
              <a:rPr lang="en-US" altLang="en-US"/>
              <a:pPr/>
              <a:t>‹#›</a:t>
            </a:fld>
            <a:r>
              <a:rPr lang="en-US" altLang="en-US"/>
              <a:t>|</a:t>
            </a:r>
          </a:p>
        </p:txBody>
      </p:sp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mmajik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100000">
              <a:schemeClr val="bg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12"/>
          <p:cNvSpPr>
            <a:spLocks noGrp="1"/>
          </p:cNvSpPr>
          <p:nvPr>
            <p:ph type="subTitle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For Project Management</a:t>
            </a:r>
          </a:p>
        </p:txBody>
      </p:sp>
      <p:sp>
        <p:nvSpPr>
          <p:cNvPr id="9220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Eisenhower DECISION MATRIX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362200" y="1766888"/>
            <a:ext cx="24384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8" name="Tekstboks 53"/>
          <p:cNvSpPr txBox="1">
            <a:spLocks noChangeArrowheads="1"/>
          </p:cNvSpPr>
          <p:nvPr/>
        </p:nvSpPr>
        <p:spPr bwMode="auto">
          <a:xfrm>
            <a:off x="2286000" y="1840583"/>
            <a:ext cx="25146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da-DK" sz="1100" dirty="0">
                <a:solidFill>
                  <a:schemeClr val="bg1"/>
                </a:solidFill>
                <a:cs typeface="Arial" charset="0"/>
              </a:rPr>
              <a:t>Important &amp; Not-Urgent</a:t>
            </a:r>
          </a:p>
        </p:txBody>
      </p:sp>
      <p:sp>
        <p:nvSpPr>
          <p:cNvPr id="9" name="Tekstboks 53"/>
          <p:cNvSpPr txBox="1">
            <a:spLocks noChangeArrowheads="1"/>
          </p:cNvSpPr>
          <p:nvPr/>
        </p:nvSpPr>
        <p:spPr bwMode="auto">
          <a:xfrm>
            <a:off x="2286000" y="3497263"/>
            <a:ext cx="2514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da-DK" sz="1100">
                <a:solidFill>
                  <a:srgbClr val="FFFFFF"/>
                </a:solidFill>
                <a:latin typeface="Calibri" charset="0"/>
                <a:cs typeface="Arial" charset="0"/>
              </a:rPr>
              <a:t>Present</a:t>
            </a:r>
          </a:p>
        </p:txBody>
      </p:sp>
      <p:sp>
        <p:nvSpPr>
          <p:cNvPr id="11" name="Tekstboks 58"/>
          <p:cNvSpPr txBox="1">
            <a:spLocks noChangeArrowheads="1"/>
          </p:cNvSpPr>
          <p:nvPr/>
        </p:nvSpPr>
        <p:spPr bwMode="auto">
          <a:xfrm rot="16200000">
            <a:off x="584201" y="3426421"/>
            <a:ext cx="2071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US" sz="1800" b="1" dirty="0">
                <a:latin typeface="+mn-lt"/>
                <a:cs typeface="Arial" charset="0"/>
              </a:rPr>
              <a:t>Important</a:t>
            </a:r>
          </a:p>
        </p:txBody>
      </p:sp>
      <p:grpSp>
        <p:nvGrpSpPr>
          <p:cNvPr id="12" name="Group 38"/>
          <p:cNvGrpSpPr/>
          <p:nvPr/>
        </p:nvGrpSpPr>
        <p:grpSpPr>
          <a:xfrm>
            <a:off x="1752600" y="1354138"/>
            <a:ext cx="6029325" cy="4305300"/>
            <a:chOff x="1752600" y="1219200"/>
            <a:chExt cx="6029325" cy="4305300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13" name="Højrepil 92"/>
            <p:cNvSpPr/>
            <p:nvPr/>
          </p:nvSpPr>
          <p:spPr bwMode="auto">
            <a:xfrm rot="16200000">
              <a:off x="-38894" y="3010694"/>
              <a:ext cx="4154488" cy="5715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cs typeface="Arial" charset="0"/>
              </a:endParaRPr>
            </a:p>
          </p:txBody>
        </p:sp>
        <p:sp>
          <p:nvSpPr>
            <p:cNvPr id="16" name="Højrepil 89"/>
            <p:cNvSpPr/>
            <p:nvPr/>
          </p:nvSpPr>
          <p:spPr bwMode="auto">
            <a:xfrm>
              <a:off x="1905000" y="4953000"/>
              <a:ext cx="5876925" cy="5715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cs typeface="Arial" charset="0"/>
              </a:endParaRPr>
            </a:p>
          </p:txBody>
        </p:sp>
      </p:grpSp>
      <p:sp>
        <p:nvSpPr>
          <p:cNvPr id="18" name="Tekstboks 67"/>
          <p:cNvSpPr txBox="1">
            <a:spLocks noChangeArrowheads="1"/>
          </p:cNvSpPr>
          <p:nvPr/>
        </p:nvSpPr>
        <p:spPr bwMode="auto">
          <a:xfrm>
            <a:off x="3733800" y="5508626"/>
            <a:ext cx="213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US" sz="1800" b="1" dirty="0">
                <a:latin typeface="+mn-lt"/>
                <a:cs typeface="Arial" charset="0"/>
              </a:rPr>
              <a:t>Urgency</a:t>
            </a:r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2362200" y="2147888"/>
            <a:ext cx="2438400" cy="127317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635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 anchor="ctr"/>
          <a:lstStyle/>
          <a:p>
            <a:pPr marL="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20" name="TextBox 55"/>
          <p:cNvSpPr txBox="1">
            <a:spLocks noChangeArrowheads="1"/>
          </p:cNvSpPr>
          <p:nvPr/>
        </p:nvSpPr>
        <p:spPr bwMode="auto">
          <a:xfrm>
            <a:off x="2590800" y="2346326"/>
            <a:ext cx="19796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/>
            <a:endParaRPr lang="en-US" sz="1100" dirty="0">
              <a:latin typeface="+mn-lt"/>
              <a:cs typeface="Arial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362200" y="3468688"/>
            <a:ext cx="24384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22" name="Tekstboks 53"/>
          <p:cNvSpPr txBox="1">
            <a:spLocks noChangeArrowheads="1"/>
          </p:cNvSpPr>
          <p:nvPr/>
        </p:nvSpPr>
        <p:spPr bwMode="auto">
          <a:xfrm>
            <a:off x="2286000" y="3532188"/>
            <a:ext cx="2514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da-DK" sz="1100" dirty="0">
                <a:solidFill>
                  <a:schemeClr val="bg1"/>
                </a:solidFill>
                <a:latin typeface="+mn-lt"/>
                <a:cs typeface="Arial" charset="0"/>
              </a:rPr>
              <a:t>Not Important &amp; Not-Urgent</a:t>
            </a: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2362200" y="3849688"/>
            <a:ext cx="2438400" cy="127317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635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 anchor="ctr"/>
          <a:lstStyle/>
          <a:p>
            <a:pPr marL="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24" name="TextBox 55"/>
          <p:cNvSpPr txBox="1">
            <a:spLocks noChangeArrowheads="1"/>
          </p:cNvSpPr>
          <p:nvPr/>
        </p:nvSpPr>
        <p:spPr bwMode="auto">
          <a:xfrm>
            <a:off x="2590800" y="4048126"/>
            <a:ext cx="19796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 dirty="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/>
            <a:endParaRPr lang="en-US" sz="1100" dirty="0">
              <a:latin typeface="+mn-lt"/>
              <a:cs typeface="Arial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857750" y="1766888"/>
            <a:ext cx="24384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26" name="Tekstboks 53"/>
          <p:cNvSpPr txBox="1">
            <a:spLocks noChangeArrowheads="1"/>
          </p:cNvSpPr>
          <p:nvPr/>
        </p:nvSpPr>
        <p:spPr bwMode="auto">
          <a:xfrm>
            <a:off x="4781550" y="1830388"/>
            <a:ext cx="25146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da-DK" sz="1100" dirty="0">
                <a:solidFill>
                  <a:schemeClr val="bg1"/>
                </a:solidFill>
                <a:cs typeface="Arial" charset="0"/>
              </a:rPr>
              <a:t>Important &amp; Urgent</a:t>
            </a:r>
          </a:p>
          <a:p>
            <a:pPr algn="ctr" defTabSz="914400" eaLnBrk="1" hangingPunct="1"/>
            <a:endParaRPr lang="da-DK" sz="11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4857750" y="2147888"/>
            <a:ext cx="2438400" cy="127317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635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 anchor="ctr"/>
          <a:lstStyle/>
          <a:p>
            <a:pPr marL="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28" name="TextBox 55"/>
          <p:cNvSpPr txBox="1">
            <a:spLocks noChangeArrowheads="1"/>
          </p:cNvSpPr>
          <p:nvPr/>
        </p:nvSpPr>
        <p:spPr bwMode="auto">
          <a:xfrm>
            <a:off x="5086350" y="2346326"/>
            <a:ext cx="19796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/>
            <a:endParaRPr lang="en-US" sz="1100">
              <a:latin typeface="+mn-lt"/>
              <a:cs typeface="Arial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862513" y="3481388"/>
            <a:ext cx="24384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5B9BD5">
                <a:lumMod val="50000"/>
              </a:srgbClr>
            </a:solidFill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30" name="Tekstboks 53"/>
          <p:cNvSpPr txBox="1">
            <a:spLocks noChangeArrowheads="1"/>
          </p:cNvSpPr>
          <p:nvPr/>
        </p:nvSpPr>
        <p:spPr bwMode="auto">
          <a:xfrm>
            <a:off x="4786313" y="3544888"/>
            <a:ext cx="2514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da-DK" sz="1100" dirty="0">
                <a:solidFill>
                  <a:schemeClr val="bg1"/>
                </a:solidFill>
                <a:latin typeface="+mn-lt"/>
                <a:cs typeface="Arial" charset="0"/>
              </a:rPr>
              <a:t>Not Important &amp; Urgent</a:t>
            </a: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4862513" y="3862388"/>
            <a:ext cx="2438400" cy="127317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635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 anchor="ctr"/>
          <a:lstStyle/>
          <a:p>
            <a:pPr marL="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cs typeface="Arial" charset="0"/>
            </a:endParaRPr>
          </a:p>
        </p:txBody>
      </p:sp>
      <p:sp>
        <p:nvSpPr>
          <p:cNvPr id="32" name="TextBox 55"/>
          <p:cNvSpPr txBox="1">
            <a:spLocks noChangeArrowheads="1"/>
          </p:cNvSpPr>
          <p:nvPr/>
        </p:nvSpPr>
        <p:spPr bwMode="auto">
          <a:xfrm>
            <a:off x="5091113" y="4060826"/>
            <a:ext cx="1979612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This is an example text.</a:t>
            </a:r>
          </a:p>
          <a:p>
            <a:pPr defTabSz="914400" eaLnBrk="1" hangingPunct="1">
              <a:buFont typeface="Arial" charset="0"/>
              <a:buChar char="•"/>
            </a:pPr>
            <a:r>
              <a:rPr lang="en-US" sz="1100">
                <a:latin typeface="+mn-lt"/>
                <a:cs typeface="Arial" charset="0"/>
              </a:rPr>
              <a:t>Please place your own text.</a:t>
            </a:r>
          </a:p>
          <a:p>
            <a:pPr defTabSz="914400" eaLnBrk="1" hangingPunct="1"/>
            <a:endParaRPr lang="en-US" sz="1100">
              <a:latin typeface="+mn-lt"/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560786-28DD-4A57-A1A1-E384EA17040A}"/>
              </a:ext>
            </a:extLst>
          </p:cNvPr>
          <p:cNvSpPr txBox="1"/>
          <p:nvPr/>
        </p:nvSpPr>
        <p:spPr>
          <a:xfrm>
            <a:off x="6902945" y="6542802"/>
            <a:ext cx="20732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/>
              <a:t>Copyright </a:t>
            </a:r>
            <a:r>
              <a:rPr lang="en-GB" sz="1000" dirty="0">
                <a:hlinkClick r:id="rId3"/>
              </a:rPr>
              <a:t>pmmajik.com</a:t>
            </a:r>
            <a:endParaRPr lang="en-GB" sz="1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6 2.0629E-6 L 5.55556E-7 2.0629E-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4 4.93987E-6 L 5.55556E-7 4.93987E-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6 2.0629E-6 L 5.55556E-7 2.0629E-6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4 4.93987E-6 L 5.55556E-7 4.93987E-6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6 2.0629E-6 L 5.55556E-7 2.0629E-6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4 4.93987E-6 L 5.55556E-7 4.93987E-6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6 2.0629E-6 L 5.55556E-7 2.0629E-6 " pathEditMode="relative" rAng="0" ptsTypes="AA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4 4.93987E-6 L 5.55556E-7 4.93987E-6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11" grpId="0"/>
      <p:bldP spid="18" grpId="0"/>
      <p:bldP spid="19" grpId="0" animBg="1"/>
      <p:bldP spid="19" grpId="1" animBg="1"/>
      <p:bldP spid="20" grpId="0"/>
      <p:bldP spid="21" grpId="0" animBg="1"/>
      <p:bldP spid="21" grpId="1" animBg="1"/>
      <p:bldP spid="22" grpId="0"/>
      <p:bldP spid="23" grpId="0" animBg="1"/>
      <p:bldP spid="23" grpId="1" animBg="1"/>
      <p:bldP spid="24" grpId="0"/>
      <p:bldP spid="25" grpId="0" animBg="1"/>
      <p:bldP spid="25" grpId="1" animBg="1"/>
      <p:bldP spid="26" grpId="0"/>
      <p:bldP spid="27" grpId="0" animBg="1"/>
      <p:bldP spid="27" grpId="1" animBg="1"/>
      <p:bldP spid="28" grpId="0"/>
      <p:bldP spid="29" grpId="0" animBg="1"/>
      <p:bldP spid="29" grpId="1" animBg="1"/>
      <p:bldP spid="30" grpId="0"/>
      <p:bldP spid="31" grpId="0" animBg="1"/>
      <p:bldP spid="31" grpId="1" animBg="1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8"/>
  <p:tag name="ISPRING_RESOURCE_PATHS_HASH_2" val="2778b623941ea492bf22a6e2f07ae09792b8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mrGOHOxF022ZIg2oT2dD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mrGOHOxF022ZIg2oT2dD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54">
      <a:dk1>
        <a:sysClr val="windowText" lastClr="000000"/>
      </a:dk1>
      <a:lt1>
        <a:sysClr val="window" lastClr="FFFFFF"/>
      </a:lt1>
      <a:dk2>
        <a:srgbClr val="7F7F7F"/>
      </a:dk2>
      <a:lt2>
        <a:srgbClr val="F3F3F3"/>
      </a:lt2>
      <a:accent1>
        <a:srgbClr val="306EAB"/>
      </a:accent1>
      <a:accent2>
        <a:srgbClr val="CE202A"/>
      </a:accent2>
      <a:accent3>
        <a:srgbClr val="219D0D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9765</TotalTime>
  <Words>123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Eisenhower DECISION MATRIX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pmmajik.com</dc:creator>
  <cp:keywords>Eisenhower Decision Matrix</cp:keywords>
  <cp:lastModifiedBy>User</cp:lastModifiedBy>
  <cp:revision>310</cp:revision>
  <dcterms:created xsi:type="dcterms:W3CDTF">2012-03-20T08:38:34Z</dcterms:created>
  <dcterms:modified xsi:type="dcterms:W3CDTF">2019-07-22T21:20:12Z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3DBFC19F-24D4-430D-83B0-964759386BE7</vt:lpwstr>
  </property>
  <property fmtid="{D5CDD505-2E9C-101B-9397-08002B2CF9AE}" pid="3" name="ArticulatePath">
    <vt:lpwstr>Slideshop-New-Matrix-Chart</vt:lpwstr>
  </property>
</Properties>
</file>