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170A0-F6DA-4A5F-A9D7-3CFDB4669EF9}" type="datetimeFigureOut">
              <a:rPr lang="en-US" smtClean="0"/>
              <a:pPr/>
              <a:t>6/2/2016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PMO </a:t>
            </a:r>
            <a:r>
              <a:rPr lang="en-GB" dirty="0" err="1" smtClean="0"/>
              <a:t>SteerCo</a:t>
            </a:r>
            <a:r>
              <a:rPr lang="en-GB" dirty="0" smtClean="0"/>
              <a:t> Template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4025C-2A81-4B12-ABC5-B9B7C3577F8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71480"/>
            <a:ext cx="914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mmajik.com/defining-objectives-pmo-help-sponsor-measure-succes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PMO Vision, Mission and Design Principles Worksheet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7380312" y="4365104"/>
            <a:ext cx="432048" cy="49476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7370999" y="2502188"/>
            <a:ext cx="432048" cy="49476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entagon 5"/>
          <p:cNvSpPr/>
          <p:nvPr/>
        </p:nvSpPr>
        <p:spPr>
          <a:xfrm>
            <a:off x="3635896" y="1124744"/>
            <a:ext cx="2736304" cy="136815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200" dirty="0" err="1" smtClean="0"/>
              <a:t>Xxxxx</a:t>
            </a:r>
            <a:endParaRPr lang="en-GB" sz="1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err="1" smtClean="0"/>
              <a:t>Xxxxx</a:t>
            </a:r>
            <a:endParaRPr lang="en-GB" sz="1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err="1" smtClean="0"/>
              <a:t>Xxxxx</a:t>
            </a:r>
            <a:endParaRPr lang="en-GB" sz="1200" dirty="0" smtClean="0"/>
          </a:p>
        </p:txBody>
      </p:sp>
      <p:sp>
        <p:nvSpPr>
          <p:cNvPr id="7" name="Pentagon 6"/>
          <p:cNvSpPr/>
          <p:nvPr/>
        </p:nvSpPr>
        <p:spPr>
          <a:xfrm>
            <a:off x="611560" y="1124744"/>
            <a:ext cx="2736304" cy="136815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1560" y="7647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Values / Principles</a:t>
            </a:r>
            <a:endParaRPr lang="en-GB" dirty="0"/>
          </a:p>
        </p:txBody>
      </p:sp>
      <p:sp>
        <p:nvSpPr>
          <p:cNvPr id="9" name="Pentagon 8"/>
          <p:cNvSpPr/>
          <p:nvPr/>
        </p:nvSpPr>
        <p:spPr>
          <a:xfrm>
            <a:off x="611560" y="2924944"/>
            <a:ext cx="2736304" cy="136815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11560" y="25649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Stakeholder Objectives</a:t>
            </a:r>
            <a:endParaRPr lang="en-GB" dirty="0"/>
          </a:p>
        </p:txBody>
      </p:sp>
      <p:sp>
        <p:nvSpPr>
          <p:cNvPr id="11" name="Pentagon 10"/>
          <p:cNvSpPr/>
          <p:nvPr/>
        </p:nvSpPr>
        <p:spPr>
          <a:xfrm>
            <a:off x="611560" y="4725144"/>
            <a:ext cx="2736304" cy="136815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err="1" smtClean="0"/>
              <a:t>Xxxxx</a:t>
            </a:r>
            <a:endParaRPr lang="en-GB" sz="1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11560" y="43651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SMART Objectives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491880" y="1124744"/>
            <a:ext cx="2160240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Capture ideas through:</a:t>
            </a:r>
          </a:p>
          <a:p>
            <a:pPr algn="ctr"/>
            <a:endParaRPr lang="en-GB" sz="1000" dirty="0"/>
          </a:p>
          <a:p>
            <a:pPr algn="ctr"/>
            <a:r>
              <a:rPr lang="en-GB" sz="1000" dirty="0" smtClean="0"/>
              <a:t>Workshops</a:t>
            </a:r>
          </a:p>
          <a:p>
            <a:pPr algn="ctr"/>
            <a:r>
              <a:rPr lang="en-GB" sz="1000" dirty="0" smtClean="0"/>
              <a:t>Previous statements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491880" y="7647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4. Formulation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6516216" y="1124744"/>
            <a:ext cx="21602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sz="1000" dirty="0" smtClean="0"/>
              <a:t>&lt;Enter PMO Mission Statement&gt;</a:t>
            </a:r>
            <a:endParaRPr lang="en-GB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6516216" y="7647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5. Mission Statement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516216" y="2996952"/>
            <a:ext cx="21602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sz="1000" dirty="0" smtClean="0"/>
              <a:t>&lt;Enter PMO Vision Statement&gt;</a:t>
            </a:r>
            <a:endParaRPr lang="en-GB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6516216" y="26369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6. Vision Statement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516216" y="4797152"/>
            <a:ext cx="21602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smtClean="0"/>
              <a:t>&lt;Enter design principle&gt;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smtClean="0"/>
              <a:t>&lt;Enter design principle&gt;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smtClean="0"/>
              <a:t>&lt;Enter design principle&gt;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000" dirty="0" smtClean="0"/>
              <a:t>&lt;Enter design principle&gt;</a:t>
            </a:r>
            <a:endParaRPr lang="en-GB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6506903" y="442223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7. Design Principles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638132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See blog </a:t>
            </a:r>
            <a:r>
              <a:rPr lang="en-GB" sz="1200" smtClean="0"/>
              <a:t>post </a:t>
            </a:r>
            <a:r>
              <a:rPr lang="en-GB" sz="1200">
                <a:hlinkClick r:id="rId2"/>
              </a:rPr>
              <a:t>https://</a:t>
            </a:r>
            <a:r>
              <a:rPr lang="en-GB" sz="1200">
                <a:hlinkClick r:id="rId2"/>
              </a:rPr>
              <a:t>www.pmmajik.com/defining-objectives-pmo-help-sponsor-measure-success</a:t>
            </a:r>
            <a:r>
              <a:rPr lang="en-GB" sz="1200" smtClean="0">
                <a:hlinkClick r:id="rId2"/>
              </a:rPr>
              <a:t>/</a:t>
            </a:r>
            <a:r>
              <a:rPr lang="en-GB" sz="1200" smtClean="0"/>
              <a:t> for </a:t>
            </a:r>
            <a:r>
              <a:rPr lang="en-GB" sz="1200" dirty="0" smtClean="0"/>
              <a:t>details how to </a:t>
            </a:r>
            <a:r>
              <a:rPr lang="en-GB" sz="1200" smtClean="0"/>
              <a:t>use </a:t>
            </a:r>
            <a:r>
              <a:rPr lang="en-GB" sz="1200" smtClean="0"/>
              <a:t>worksheet.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Words>101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PMO Vision, Mission, Design Principles Worksheet</dc:title>
  <dc:creator/>
  <dc:description>PMO Handbook copyright PracticaL PMO.  Only to be used in accordance of the terms and conditions of the license.</dc:description>
  <cp:lastModifiedBy>User</cp:lastModifiedBy>
  <cp:revision>139</cp:revision>
  <dcterms:created xsi:type="dcterms:W3CDTF">2012-11-13T12:48:03Z</dcterms:created>
  <dcterms:modified xsi:type="dcterms:W3CDTF">2016-06-02T09:12:06Z</dcterms:modified>
</cp:coreProperties>
</file>